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Averag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22" Type="http://schemas.openxmlformats.org/officeDocument/2006/relationships/font" Target="fonts/Average-regular.fntdata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089e676ed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089e676ed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089e676ed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089e676e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Star Wars App e Arquitetura MVC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 Pedro H A Nascimento.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2064600"/>
            <a:ext cx="7038900" cy="25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Visão Geral</a:t>
            </a:r>
            <a:endParaRPr sz="21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Arquitetura MVC Estrutura do Projeto</a:t>
            </a:r>
            <a:endParaRPr sz="2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Vantagens do Uso do MVC</a:t>
            </a:r>
            <a:endParaRPr sz="2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Protótipos do Aplicativo Star Wars</a:t>
            </a:r>
            <a:endParaRPr sz="2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Aplicação do MVC no Projeto Star Wars</a:t>
            </a:r>
            <a:endParaRPr sz="1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Conclusão</a:t>
            </a:r>
            <a:endParaRPr sz="1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Visão geral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195375"/>
            <a:ext cx="7038900" cy="3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Este projeto visa demonstrar o uso da arquitetura </a:t>
            </a:r>
            <a:r>
              <a:rPr b="1" lang="pt-BR"/>
              <a:t>MVC (Model-View-Controller)</a:t>
            </a:r>
            <a:r>
              <a:rPr lang="pt-BR"/>
              <a:t> aplicada no desenvolvimento de um </a:t>
            </a:r>
            <a:r>
              <a:rPr b="1" lang="pt-BR"/>
              <a:t>aplicativo Star Wars</a:t>
            </a:r>
            <a:r>
              <a:rPr lang="pt-BR"/>
              <a:t>, utilizando dados fornecidos pela API oficial da franquia.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Objetivos do Projeto:</a:t>
            </a:r>
            <a:endParaRPr b="1"/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Char char="●"/>
            </a:pPr>
            <a:r>
              <a:rPr lang="pt-BR"/>
              <a:t>Criar um aplicativo que permita ao usuário visualizar personagens, naves estelares, espécies, filmes e planetas.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Char char="●"/>
            </a:pPr>
            <a:r>
              <a:rPr lang="pt-BR"/>
              <a:t>Implementar funcionalidades de login, cadastro e atualização de informações utilizando o padrão MVC.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Char char="●"/>
            </a:pPr>
            <a:r>
              <a:rPr lang="pt-BR"/>
              <a:t>Mostrar como a arquitetura MVC facilita a organização e manutenção do código, bem como a separação das responsabilidades no desenvolvimento de aplicativos complexos.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Ferramentas Utilizadas:</a:t>
            </a:r>
            <a:endParaRPr b="1"/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b="1" lang="pt-BR"/>
              <a:t>Linguagem:</a:t>
            </a:r>
            <a:r>
              <a:rPr lang="pt-BR"/>
              <a:t> Kotlin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b="1" lang="pt-BR"/>
              <a:t>Arquitetura:</a:t>
            </a:r>
            <a:r>
              <a:rPr lang="pt-BR"/>
              <a:t> MVC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b="1" lang="pt-BR"/>
              <a:t>API:</a:t>
            </a:r>
            <a:r>
              <a:rPr lang="pt-BR"/>
              <a:t> Star Wars API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●"/>
            </a:pPr>
            <a:r>
              <a:rPr b="1" lang="pt-BR"/>
              <a:t>Plataforma de Desenvolvimento:</a:t>
            </a:r>
            <a:r>
              <a:rPr lang="pt-BR"/>
              <a:t> Android Studio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Arquitetura MVC: Estrutura do Projeto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195375"/>
            <a:ext cx="7038900" cy="35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O que é MVC?</a:t>
            </a:r>
            <a:r>
              <a:rPr lang="pt-BR"/>
              <a:t> A arquitetura </a:t>
            </a:r>
            <a:r>
              <a:rPr b="1" lang="pt-BR"/>
              <a:t>Model-View-Controller (MVC)</a:t>
            </a:r>
            <a:r>
              <a:rPr lang="pt-BR"/>
              <a:t> é um padrão de design que organiza a aplicação em três componentes principais: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pt-BR"/>
              <a:t>Modelo (Model):</a:t>
            </a:r>
            <a:r>
              <a:rPr lang="pt-BR"/>
              <a:t> Gerencia os dados da aplicação e a lógica de negócio.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pt-BR"/>
              <a:t>Visão (View):</a:t>
            </a:r>
            <a:r>
              <a:rPr lang="pt-BR"/>
              <a:t> Responsável por exibir as informações e a interface gráfica ao usuário.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pt-BR"/>
              <a:t>Controlador (Controller):</a:t>
            </a:r>
            <a:r>
              <a:rPr lang="pt-BR"/>
              <a:t> Intermedia a interação entre o Modelo e a Visão, controlando a lógica de fluxo e decisões da aplicação.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Aplicação no Projeto Star Wars: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pt-BR"/>
              <a:t>Modelo:</a:t>
            </a:r>
            <a:r>
              <a:rPr lang="pt-BR"/>
              <a:t> Lida com os dados fornecidos pela API de Star Wars, como personagens, naves e filmes.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pt-BR"/>
              <a:t>Visão:</a:t>
            </a:r>
            <a:r>
              <a:rPr lang="pt-BR"/>
              <a:t> Representa as telas de login, cadastro, e as abas para exibição de personagens, naves e outras categorias.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b="1" lang="pt-BR"/>
              <a:t>Controlador:</a:t>
            </a:r>
            <a:r>
              <a:rPr lang="pt-BR"/>
              <a:t> Gerencia a navegação entre as diferentes telas e a integração com a API.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Vantagens do Uso do MVC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97500" y="1031550"/>
            <a:ext cx="7038900" cy="382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1. Separação de Responsabilidades</a:t>
            </a:r>
            <a:endParaRPr b="1"/>
          </a:p>
          <a:p>
            <a:pPr indent="-292576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Char char="●"/>
            </a:pPr>
            <a:r>
              <a:rPr lang="pt-BR"/>
              <a:t>Cada camada (Modelo, Visão, Controlador) tem uma função clara e distinta, o que facilita o desenvolvimento, manutenção e testes da aplicação.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2. Facilidade de Manutenção</a:t>
            </a:r>
            <a:endParaRPr b="1"/>
          </a:p>
          <a:p>
            <a:pPr indent="-292576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Char char="●"/>
            </a:pPr>
            <a:r>
              <a:rPr lang="pt-BR"/>
              <a:t>Com as responsabilidades bem definidas, é mais fácil fazer alterações no código sem impactar outras partes da aplicação.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3. Reutilização de Componentes</a:t>
            </a:r>
            <a:endParaRPr b="1"/>
          </a:p>
          <a:p>
            <a:pPr indent="-292576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Char char="●"/>
            </a:pPr>
            <a:r>
              <a:rPr lang="pt-BR"/>
              <a:t>A lógica de negócio no Modelo pode ser reutilizada em diferentes partes da aplicação ou até em outras aplicações.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4. Escalabilidade</a:t>
            </a:r>
            <a:endParaRPr b="1"/>
          </a:p>
          <a:p>
            <a:pPr indent="-292576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Char char="●"/>
            </a:pPr>
            <a:r>
              <a:rPr lang="pt-BR"/>
              <a:t>O MVC facilita a adição de novas funcionalidades, já que cada nova funcionalidade pode ser integrada separadamente em uma das camadas, sem comprometer as outras.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5. Melhor Organização de Código</a:t>
            </a:r>
            <a:endParaRPr b="1"/>
          </a:p>
          <a:p>
            <a:pPr indent="-292576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Lato"/>
              <a:buChar char="●"/>
            </a:pPr>
            <a:r>
              <a:rPr lang="pt-BR"/>
              <a:t>Com o código bem estruturado, a compreensão e a colaboração em equipe se tornam mais simples e eficientes.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Protótipos do Aplicativo Star Wars</a:t>
            </a:r>
            <a:endParaRPr/>
          </a:p>
        </p:txBody>
      </p:sp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200"/>
              <a:t>Telas Criadas:</a:t>
            </a:r>
            <a:endParaRPr b="1" sz="1200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b="1" lang="pt-BR" sz="1200"/>
              <a:t>Tela de Login:</a:t>
            </a:r>
            <a:r>
              <a:rPr lang="pt-BR" sz="1200"/>
              <a:t> A interface que permite aos usuários se autenticar no app.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b="1" lang="pt-BR" sz="1200"/>
              <a:t>Menu Principal:</a:t>
            </a:r>
            <a:r>
              <a:rPr lang="pt-BR" sz="1200"/>
              <a:t> Organizado em abas para facilitar a navegação entre as categorias (personagens, naves, espécies, filmes).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b="1" lang="pt-BR" sz="1200"/>
              <a:t>Tela de Detalhes:</a:t>
            </a:r>
            <a:r>
              <a:rPr lang="pt-BR" sz="1200"/>
              <a:t> Exibe informações detalhadas sobre personagens, naves e filmes, com a possibilidade de favoritar.</a:t>
            </a:r>
            <a:endParaRPr sz="1200"/>
          </a:p>
        </p:txBody>
      </p:sp>
      <p:pic>
        <p:nvPicPr>
          <p:cNvPr id="260" name="Google Shape;2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8718" y="1515371"/>
            <a:ext cx="1441732" cy="24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0450" y="1515375"/>
            <a:ext cx="1336675" cy="24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3850" y="1515375"/>
            <a:ext cx="1380650" cy="249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Aplicação do MVC no Projeto Star Wars</a:t>
            </a:r>
            <a:endParaRPr/>
          </a:p>
        </p:txBody>
      </p:sp>
      <p:sp>
        <p:nvSpPr>
          <p:cNvPr id="268" name="Google Shape;268;p23"/>
          <p:cNvSpPr txBox="1"/>
          <p:nvPr>
            <p:ph idx="1" type="body"/>
          </p:nvPr>
        </p:nvSpPr>
        <p:spPr>
          <a:xfrm>
            <a:off x="1297500" y="1152825"/>
            <a:ext cx="7038900" cy="37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1. Modelo (Model)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pt-BR"/>
              <a:t>Gerencia os dados que vêm da API de Star Wars, como personagens, naves, espécies e filmes.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pt-BR"/>
              <a:t>Lida com a lógica de negócio, como o carregamento e o processamento dos dados da API.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2. Visão (View)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pt-BR"/>
              <a:t>Interface gráfica composta por telas de login, cadastro, e o menu principal com abas.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pt-BR"/>
              <a:t>Exibe os dados recebidos do modelo em uma interface organizada e fácil de navegar.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pt-BR"/>
              <a:t>Protótipos no Figma guiando o design final da aplicação.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/>
              <a:t>3. Controlador (Controller)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pt-BR"/>
              <a:t>Gerencia as interações entre o modelo e a visão.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pt-BR"/>
              <a:t>Controla a lógica de navegação entre as telas, como login, menu principal, e tela de detalhes dos personagens.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pt-BR"/>
              <a:t>Manipula requisições à API e atualiza a interface conforme necessário.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274" name="Google Shape;274;p24"/>
          <p:cNvSpPr txBox="1"/>
          <p:nvPr>
            <p:ph idx="1" type="body"/>
          </p:nvPr>
        </p:nvSpPr>
        <p:spPr>
          <a:xfrm>
            <a:off x="1297500" y="1152825"/>
            <a:ext cx="7038900" cy="37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200"/>
              <a:t>Resumo dos Pontos Principais:</a:t>
            </a:r>
            <a:endParaRPr b="1" sz="1200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lang="pt-BR" sz="1200"/>
              <a:t>A arquitetura </a:t>
            </a:r>
            <a:r>
              <a:rPr b="1" lang="pt-BR" sz="1200"/>
              <a:t>MVC</a:t>
            </a:r>
            <a:r>
              <a:rPr lang="pt-BR" sz="1200"/>
              <a:t> trouxe uma clara separação de responsabilidades, tornando o código mais organizado, fácil de manter e escalável.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lang="pt-BR" sz="1200"/>
              <a:t>O uso de </a:t>
            </a:r>
            <a:r>
              <a:rPr b="1" lang="pt-BR" sz="1200"/>
              <a:t>protótipos</a:t>
            </a:r>
            <a:r>
              <a:rPr lang="pt-BR" sz="1200"/>
              <a:t> foi essencial para garantir uma interface intuitiva e funcional, alinhada com as necessidades do usuário final.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lang="pt-BR" sz="1200"/>
              <a:t>A integração da API do </a:t>
            </a:r>
            <a:r>
              <a:rPr b="1" lang="pt-BR" sz="1200"/>
              <a:t>Star Wars</a:t>
            </a:r>
            <a:r>
              <a:rPr lang="pt-BR" sz="1200"/>
              <a:t> com o padrão MVC garantiu que os dados fossem gerenciados de forma eficiente e apresentados de maneira clara na interface.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200"/>
              <a:t>Impacto no Projeto:</a:t>
            </a:r>
            <a:endParaRPr b="1" sz="1200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pt-BR" sz="1200"/>
              <a:t>A aplicação do MVC facilitou o desenvolvimento das funcionalidades de login, menu com abas, e exibição detalhada de informações sobre os personagens e naves.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pt-BR" sz="1200"/>
              <a:t>Proporciona</a:t>
            </a:r>
            <a:r>
              <a:rPr lang="pt-BR" sz="1200"/>
              <a:t> flexibilidade para futuros ajustes e melhorias no app, sem comprometer a estrutura principal do código.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